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0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819AF-5214-434F-954C-8D3D08FEBFC5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FEFA1-FE7F-4D20-AD4A-3AE22F699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24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819AF-5214-434F-954C-8D3D08FEBFC5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FEFA1-FE7F-4D20-AD4A-3AE22F699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365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819AF-5214-434F-954C-8D3D08FEBFC5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FEFA1-FE7F-4D20-AD4A-3AE22F699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951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819AF-5214-434F-954C-8D3D08FEBFC5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FEFA1-FE7F-4D20-AD4A-3AE22F699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823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819AF-5214-434F-954C-8D3D08FEBFC5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FEFA1-FE7F-4D20-AD4A-3AE22F699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983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819AF-5214-434F-954C-8D3D08FEBFC5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FEFA1-FE7F-4D20-AD4A-3AE22F699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968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819AF-5214-434F-954C-8D3D08FEBFC5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FEFA1-FE7F-4D20-AD4A-3AE22F699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871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819AF-5214-434F-954C-8D3D08FEBFC5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FEFA1-FE7F-4D20-AD4A-3AE22F699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44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819AF-5214-434F-954C-8D3D08FEBFC5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FEFA1-FE7F-4D20-AD4A-3AE22F699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400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819AF-5214-434F-954C-8D3D08FEBFC5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FEFA1-FE7F-4D20-AD4A-3AE22F699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711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819AF-5214-434F-954C-8D3D08FEBFC5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FEFA1-FE7F-4D20-AD4A-3AE22F699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52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2819AF-5214-434F-954C-8D3D08FEBFC5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FEFA1-FE7F-4D20-AD4A-3AE22F699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048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66991" y="4435811"/>
            <a:ext cx="3430622" cy="1167319"/>
          </a:xfrm>
        </p:spPr>
        <p:txBody>
          <a:bodyPr>
            <a:normAutofit/>
          </a:bodyPr>
          <a:lstStyle/>
          <a:p>
            <a:r>
              <a:rPr lang="en-GB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Inception</a:t>
            </a:r>
            <a:endParaRPr lang="en-US" sz="6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4959562"/>
              </p:ext>
            </p:extLst>
          </p:nvPr>
        </p:nvGraphicFramePr>
        <p:xfrm>
          <a:off x="7406098" y="1935804"/>
          <a:ext cx="3707319" cy="36673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5773">
                  <a:extLst>
                    <a:ext uri="{9D8B030D-6E8A-4147-A177-3AD203B41FA5}">
                      <a16:colId xmlns:a16="http://schemas.microsoft.com/office/drawing/2014/main" val="29478724"/>
                    </a:ext>
                  </a:extLst>
                </a:gridCol>
                <a:gridCol w="1235773">
                  <a:extLst>
                    <a:ext uri="{9D8B030D-6E8A-4147-A177-3AD203B41FA5}">
                      <a16:colId xmlns:a16="http://schemas.microsoft.com/office/drawing/2014/main" val="2130663645"/>
                    </a:ext>
                  </a:extLst>
                </a:gridCol>
                <a:gridCol w="1235773">
                  <a:extLst>
                    <a:ext uri="{9D8B030D-6E8A-4147-A177-3AD203B41FA5}">
                      <a16:colId xmlns:a16="http://schemas.microsoft.com/office/drawing/2014/main" val="4266199037"/>
                    </a:ext>
                  </a:extLst>
                </a:gridCol>
              </a:tblGrid>
              <a:tr h="1222442">
                <a:tc>
                  <a:txBody>
                    <a:bodyPr/>
                    <a:lstStyle/>
                    <a:p>
                      <a:pPr algn="ctr"/>
                      <a:r>
                        <a:rPr lang="en-GB" sz="5400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en-US" sz="5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5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endParaRPr kumimoji="0" lang="en-US" sz="5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5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endParaRPr kumimoji="0" lang="en-US" sz="5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286664"/>
                  </a:ext>
                </a:extLst>
              </a:tr>
              <a:tr h="12224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5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</a:t>
                      </a:r>
                      <a:endParaRPr kumimoji="0" lang="en-US" sz="5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5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  <a:endParaRPr kumimoji="0" lang="en-US" sz="5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5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endParaRPr kumimoji="0" lang="en-US" sz="5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4816744"/>
                  </a:ext>
                </a:extLst>
              </a:tr>
              <a:tr h="12224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5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</a:t>
                      </a:r>
                      <a:endParaRPr kumimoji="0" lang="en-US" sz="5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5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endParaRPr kumimoji="0" lang="en-US" sz="5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5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</a:t>
                      </a:r>
                      <a:endParaRPr kumimoji="0" lang="en-US" sz="5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81087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5400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344119" y="1572068"/>
            <a:ext cx="3572655" cy="901309"/>
          </a:xfrm>
        </p:spPr>
        <p:txBody>
          <a:bodyPr>
            <a:normAutofit fontScale="90000"/>
          </a:bodyPr>
          <a:lstStyle/>
          <a:p>
            <a:r>
              <a:rPr lang="en-GB" sz="7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Concept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5876145" y="3237875"/>
            <a:ext cx="6315855" cy="362012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3200" dirty="0"/>
              <a:t>Turning your favourite childhood   </a:t>
            </a:r>
          </a:p>
          <a:p>
            <a:pPr marL="0" indent="0">
              <a:buNone/>
            </a:pPr>
            <a:r>
              <a:rPr lang="en-GB" sz="3200" dirty="0"/>
              <a:t>   game into …</a:t>
            </a:r>
          </a:p>
          <a:p>
            <a:pPr marL="0" indent="0">
              <a:buNone/>
            </a:pPr>
            <a:endParaRPr lang="en-GB" sz="3200" dirty="0"/>
          </a:p>
          <a:p>
            <a:pPr marL="0" indent="0">
              <a:buNone/>
            </a:pPr>
            <a:r>
              <a:rPr lang="en-GB" sz="3200" dirty="0"/>
              <a:t>More strategy</a:t>
            </a:r>
          </a:p>
          <a:p>
            <a:pPr marL="0" indent="0">
              <a:buNone/>
            </a:pPr>
            <a:r>
              <a:rPr lang="en-GB" sz="3200" dirty="0"/>
              <a:t>More fun</a:t>
            </a:r>
          </a:p>
          <a:p>
            <a:pPr marL="0" indent="0">
              <a:buNone/>
            </a:pPr>
            <a:endParaRPr lang="en-GB" sz="3200" dirty="0"/>
          </a:p>
          <a:p>
            <a:pPr marL="0" indent="0">
              <a:buNone/>
            </a:pPr>
            <a:endParaRPr lang="en-GB" sz="3200" dirty="0"/>
          </a:p>
          <a:p>
            <a:pPr marL="0" indent="0" algn="r">
              <a:buNone/>
            </a:pPr>
            <a:r>
              <a:rPr lang="en-GB" sz="3200" dirty="0"/>
              <a:t>…and less paper ;)</a:t>
            </a:r>
          </a:p>
        </p:txBody>
      </p:sp>
    </p:spTree>
    <p:extLst>
      <p:ext uri="{BB962C8B-B14F-4D97-AF65-F5344CB8AC3E}">
        <p14:creationId xmlns:p14="http://schemas.microsoft.com/office/powerpoint/2010/main" val="294254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783" y="494675"/>
            <a:ext cx="6912964" cy="971161"/>
          </a:xfrm>
        </p:spPr>
        <p:txBody>
          <a:bodyPr>
            <a:normAutofit/>
          </a:bodyPr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project in numbers</a:t>
            </a:r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0661" y="2137389"/>
            <a:ext cx="7961339" cy="435032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257 bugs</a:t>
            </a:r>
          </a:p>
          <a:p>
            <a:pPr marL="0" indent="0">
              <a:buNone/>
            </a:pPr>
            <a:r>
              <a:rPr lang="en-GB" dirty="0"/>
              <a:t> 245 attempts</a:t>
            </a:r>
          </a:p>
          <a:p>
            <a:pPr marL="0" indent="0">
              <a:buNone/>
            </a:pPr>
            <a:r>
              <a:rPr lang="en-GB" dirty="0"/>
              <a:t>  18 commits</a:t>
            </a:r>
          </a:p>
          <a:p>
            <a:pPr marL="0" indent="0">
              <a:buNone/>
            </a:pPr>
            <a:r>
              <a:rPr lang="en-GB" dirty="0"/>
              <a:t>    7 branches</a:t>
            </a:r>
          </a:p>
          <a:p>
            <a:pPr marL="0" indent="0">
              <a:buNone/>
            </a:pPr>
            <a:r>
              <a:rPr lang="en-GB" dirty="0"/>
              <a:t>                2 contributors</a:t>
            </a:r>
          </a:p>
          <a:p>
            <a:pPr marL="0" indent="0">
              <a:buNone/>
            </a:pPr>
            <a:r>
              <a:rPr lang="en-GB" dirty="0"/>
              <a:t>           40 hours</a:t>
            </a:r>
          </a:p>
          <a:p>
            <a:pPr marL="0" indent="0">
              <a:buNone/>
            </a:pPr>
            <a:r>
              <a:rPr lang="en-GB" dirty="0"/>
              <a:t>  19 combined hours of sleep</a:t>
            </a:r>
          </a:p>
          <a:p>
            <a:pPr marL="0" indent="0">
              <a:buNone/>
            </a:pPr>
            <a:r>
              <a:rPr lang="en-GB" dirty="0"/>
              <a:t>20 energy drinks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And loots of cookies…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225259" y="6226101"/>
            <a:ext cx="52015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*accuracy of data not guaranteed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09536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77" y="1690713"/>
            <a:ext cx="4977984" cy="849078"/>
          </a:xfrm>
        </p:spPr>
        <p:txBody>
          <a:bodyPr>
            <a:normAutofit fontScale="90000"/>
          </a:bodyPr>
          <a:lstStyle/>
          <a:p>
            <a:r>
              <a:rPr lang="en-GB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final result</a:t>
            </a:r>
            <a:endParaRPr lang="en-US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7462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72</Words>
  <Application>Microsoft Office PowerPoint</Application>
  <PresentationFormat>Widescreen</PresentationFormat>
  <Paragraphs>35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Office Theme</vt:lpstr>
      <vt:lpstr>Inception</vt:lpstr>
      <vt:lpstr>Concept</vt:lpstr>
      <vt:lpstr>Our project in numbers</vt:lpstr>
      <vt:lpstr>The final result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Inception</dc:title>
  <dc:creator>Andrea</dc:creator>
  <cp:lastModifiedBy>Andrea</cp:lastModifiedBy>
  <cp:revision>5</cp:revision>
  <dcterms:created xsi:type="dcterms:W3CDTF">2017-02-26T14:06:44Z</dcterms:created>
  <dcterms:modified xsi:type="dcterms:W3CDTF">2017-02-26T14:35:32Z</dcterms:modified>
</cp:coreProperties>
</file>

<file path=docProps/thumbnail.jpeg>
</file>